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0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10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33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97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1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63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9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0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8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7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CBE72-7AAD-4996-A5F8-C73614EBB7F7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43D7D3-E1D1-4788-B042-F93FF509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AD49-BC28-42FC-9365-DEB64ABCD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333" y="812409"/>
            <a:ext cx="8915399" cy="2262781"/>
          </a:xfrm>
        </p:spPr>
        <p:txBody>
          <a:bodyPr/>
          <a:lstStyle/>
          <a:p>
            <a:pPr algn="ctr"/>
            <a:r>
              <a:rPr lang="en-US" dirty="0"/>
              <a:t>Computing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7EA26-B3FC-4AD6-9100-2F8FC60AF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6333" y="5282419"/>
            <a:ext cx="8915399" cy="7631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What are Input/Output Devices?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03BEB57-0781-4AF7-A1D7-8249AEF87261}"/>
              </a:ext>
            </a:extLst>
          </p:cNvPr>
          <p:cNvSpPr txBox="1">
            <a:spLocks/>
          </p:cNvSpPr>
          <p:nvPr/>
        </p:nvSpPr>
        <p:spPr>
          <a:xfrm>
            <a:off x="1968759" y="4519247"/>
            <a:ext cx="9352973" cy="763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Lecture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862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Input Devices…continue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5" y="1560802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7. Barcode Reader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9212" y="2138786"/>
            <a:ext cx="8915400" cy="13881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It is a kind of an optical scanner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It can read bar codes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A source of light is passed through a bard code, and its aspects and details are displayed on the screen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24516-0452-46F9-A908-D3658E6D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67" y="3526970"/>
            <a:ext cx="3663499" cy="3125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4F385-D014-4956-BCFE-A72A70F71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31" y="3530306"/>
            <a:ext cx="3125890" cy="31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Output Devices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4" y="2039261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1. Monitor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92925" y="1336355"/>
            <a:ext cx="8915400" cy="70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The commonly used output devices have been listed below with a brief summary of what their function is and how they can be used.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C7A92C-1146-4D0C-BD10-CBAA67FB2F9D}"/>
              </a:ext>
            </a:extLst>
          </p:cNvPr>
          <p:cNvSpPr txBox="1">
            <a:spLocks/>
          </p:cNvSpPr>
          <p:nvPr/>
        </p:nvSpPr>
        <p:spPr>
          <a:xfrm>
            <a:off x="2592924" y="2500604"/>
            <a:ext cx="8915400" cy="39935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monitor is an output device that enables you to view information the computer displays. 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All monitors have a power switch as well as brightness and contrast controls to adjust the screen image.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Monitors come in a variety of sizes, resolution, and types; the larger the screen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size,the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larger the image will be on the screen and the more expensive the monitor.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Resolution is the monitor’s ability to display images to particular mathematical levels of sharpness and clarity, and is measured in dot pitch when then is a factor in the price. 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Flat screen monitors are popular due to their size as well for touch screen technology that enables you to select an option on the screen using your finger instead of a mouse or keyboard.</a:t>
            </a:r>
          </a:p>
          <a:p>
            <a:endParaRPr lang="en-US" sz="1800" dirty="0">
              <a:solidFill>
                <a:srgbClr val="000000"/>
              </a:solidFill>
              <a:latin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73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Output Devices… 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08948" y="1367457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Using Video Cards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C7A92C-1146-4D0C-BD10-CBAA67FB2F9D}"/>
              </a:ext>
            </a:extLst>
          </p:cNvPr>
          <p:cNvSpPr txBox="1">
            <a:spLocks/>
          </p:cNvSpPr>
          <p:nvPr/>
        </p:nvSpPr>
        <p:spPr>
          <a:xfrm>
            <a:off x="2589212" y="2055852"/>
            <a:ext cx="8915400" cy="399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monitor needs to be connected to a video card to display information.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All computers have a standard video card; you can purchase other video cards with more memory to handle large amounts of graphics, 3D graphics, or just to display information faster. 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You can also install a second video card to view information on two monitors.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type and cost of these video cards vary significantly; the rule of thumb is the more options you want on a video card, the more it will cost. </a:t>
            </a:r>
            <a:endParaRPr lang="en-US" sz="1800" dirty="0">
              <a:solidFill>
                <a:srgbClr val="000000"/>
              </a:solidFill>
              <a:latin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12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Output Devices…continue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5" y="1560802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2. Printer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9212" y="2138786"/>
            <a:ext cx="8915400" cy="233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A device which makes a copy of the pictorial or textual content, usually over a paper is called a printer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For example, an author types the entire book on his/her computer and later gets a print out of it which is in the form of paper and is later published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Multiple types of printers are also available in the market, which can serve different purposes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53751-50F7-446F-96DB-FAB547CEF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04" y="4237352"/>
            <a:ext cx="3078774" cy="2491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1AD27-D389-496E-A250-5FF6CA941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83" y="4139719"/>
            <a:ext cx="3647007" cy="2560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D96566-211F-4E94-B03F-65F869DD9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23" y="4207964"/>
            <a:ext cx="2878815" cy="24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0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Output Devices…continue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5" y="1560802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3. Speakers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9212" y="2138786"/>
            <a:ext cx="8915400" cy="377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A device through which we can listen to a sound as an outcome of what we command a computer to do is called a speaker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Speakers are attached with a computer system and also are a hardware device which can be attached separately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With the advancement in technology, speakers are now available which are wireless and can be connected using </a:t>
            </a:r>
            <a:r>
              <a:rPr lang="en-US" sz="1800" dirty="0" err="1">
                <a:solidFill>
                  <a:srgbClr val="000000"/>
                </a:solidFill>
                <a:latin typeface="Yu Gothic UI" panose="020B0500000000000000" pitchFamily="34" charset="-128"/>
              </a:rPr>
              <a:t>bluetooth</a:t>
            </a:r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 or other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0A756-3125-4DD3-BF42-E26BC92D7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5" y="4406645"/>
            <a:ext cx="2217575" cy="22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2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Output Devices…continue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5" y="1560802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4. Projector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9212" y="2138786"/>
            <a:ext cx="8915400" cy="377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An optical device which presents an image or moving images onto a projection screen is called a projector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Most commonly these projectors are used in auditoriums and movie theatres for display of the videos or lightening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If a projector is connected to a computer, then the image/video displayed on the screen is the same as the one displayed on the computer screen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17FC7-8BA1-4A86-BD5E-4DA090DF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52" y="4201108"/>
            <a:ext cx="4075527" cy="22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Output Devices…continue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5" y="1560802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5. Headphones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9212" y="2138786"/>
            <a:ext cx="8915400" cy="2283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They perform the same function as a speaker, the only difference is the frequency of sound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Using speakers, the sound can be heard over a larger area and using headphones, the sound is only audible to the person using them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Also known as earphones or headset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D0066-A217-4F68-8631-678AD3C34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42" y="3995410"/>
            <a:ext cx="3251232" cy="26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547B23-0C7E-49CB-B6DF-AE22AC8A0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1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B241-7B8C-494E-9B9C-32182363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Input/Output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C23C0-A46D-4E25-AE6C-78B3FAA2F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35343"/>
            <a:ext cx="8915400" cy="267803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The functioning of a computer system is based on the combined usage of both input and</a:t>
            </a:r>
            <a:r>
              <a:rPr lang="ar-IQ" sz="1800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output devices. </a:t>
            </a:r>
            <a:endParaRPr lang="ar-IQ" sz="1800" dirty="0">
              <a:solidFill>
                <a:srgbClr val="000000"/>
              </a:solidFill>
              <a:latin typeface="Yu Gothic UI" panose="020B0500000000000000" pitchFamily="34" charset="-128"/>
              <a:cs typeface="+mj-cs"/>
            </a:endParaRP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Using an input device we can give instructions to the computer to perform</a:t>
            </a:r>
            <a:r>
              <a:rPr lang="ar-IQ" sz="1800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and action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+mj-cs"/>
              </a:rPr>
              <a:t>and the device reverts </a:t>
            </a:r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back to our action through an output device.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01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2342-1976-4BA9-9DCF-8110BA54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0969" cy="1280890"/>
          </a:xfrm>
        </p:spPr>
        <p:txBody>
          <a:bodyPr/>
          <a:lstStyle/>
          <a:p>
            <a:r>
              <a:rPr lang="en-US" b="1" dirty="0"/>
              <a:t>What are Input/Output Devices?...Continue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BEE60-163E-4737-9722-2C408A1C5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Let us first discuss the exact definition of an input and output device: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+mj-cs"/>
              </a:rPr>
              <a:t>Input Device Definition:</a:t>
            </a:r>
            <a:r>
              <a:rPr lang="en-US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A piece of equipment/hardware which help us enter data into a</a:t>
            </a:r>
            <a:r>
              <a:rPr lang="ar-IQ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</a:t>
            </a:r>
            <a:r>
              <a:rPr lang="en-US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computer is called an input device. For example keyboard, mouse, etc.</a:t>
            </a: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+mj-cs"/>
              </a:rPr>
              <a:t>Output Device Definition:</a:t>
            </a:r>
            <a:r>
              <a:rPr lang="en-US" b="1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</a:t>
            </a:r>
            <a:r>
              <a:rPr lang="en-US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A piece of equipment/hardware which gives out the result of the</a:t>
            </a:r>
            <a:r>
              <a:rPr lang="ar-IQ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</a:t>
            </a:r>
            <a:r>
              <a:rPr lang="en-US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entered input, once it is processed (i.e. converts data from machine language to a human understandable</a:t>
            </a:r>
            <a:r>
              <a:rPr lang="ar-IQ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</a:t>
            </a:r>
            <a:r>
              <a:rPr lang="en-US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language), is called an output device.</a:t>
            </a:r>
            <a:r>
              <a:rPr lang="ar-IQ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</a:t>
            </a:r>
            <a:r>
              <a:rPr lang="en-US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For</a:t>
            </a:r>
            <a:r>
              <a:rPr lang="ar-IQ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</a:t>
            </a:r>
            <a:r>
              <a:rPr lang="en-US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example printer,</a:t>
            </a:r>
            <a:r>
              <a:rPr lang="ar-IQ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</a:t>
            </a:r>
            <a:r>
              <a:rPr lang="en-US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monitor,</a:t>
            </a:r>
            <a:r>
              <a:rPr lang="ar-IQ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 </a:t>
            </a:r>
            <a:r>
              <a:rPr lang="en-US" dirty="0">
                <a:solidFill>
                  <a:srgbClr val="000000"/>
                </a:solidFill>
                <a:latin typeface="Yu Gothic UI" panose="020B0500000000000000" pitchFamily="34" charset="-128"/>
                <a:cs typeface="+mj-cs"/>
              </a:rPr>
              <a:t>etc.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43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Input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8B41-2E3C-4E34-95BA-09FBD56E0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7254"/>
            <a:ext cx="8915400" cy="702906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Given below is the list of the most common input devices along with brief information about each of them.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89212" y="2100160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1. Keyboard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5499" y="2678144"/>
            <a:ext cx="8915400" cy="275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A simple device comprising keys and each key denotes either an alphabet, number or number commands which can be given to a computer for various actions to be performed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It has a modified version of typewriter keys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The keyboard is an essential input device and computer and laptops both use keyboards to give commands to the computer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0DE0A-230B-4245-BA03-090E89C61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30" y="4766193"/>
            <a:ext cx="5307563" cy="19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Input Devices…continue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5" y="1560802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2. Mouse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9212" y="2138786"/>
            <a:ext cx="8915400" cy="275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It is also known as a pointing device 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Using mouse we can directly click on the various icons present on the system and open up various files and programs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A mouse comprises 3 buttons on the top and one trackball at the bottom which helps in selecting and moving the mouse around, respectively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In case of laptops, the touchpad is given as a replacement of mouse which helps in the movement of the mouse pointer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714249-40EB-466C-ABA0-A3FC45478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85" y="4224823"/>
            <a:ext cx="2155694" cy="2633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4BC0DA-12DD-4080-8942-FB09314DC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4967938"/>
            <a:ext cx="2488041" cy="17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7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Input Devices…continue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5" y="1560802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3. Joy Stick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9212" y="2138786"/>
            <a:ext cx="8915400" cy="275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It is a device which comprises a stick which is attached at an angle to the base, so that it can be moved and controlled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Mostly used to control the movement in video games 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Apart from computer system, a joystick is also used in the cockpit of an aero plane, wheel chairs, cranes, trucks, etc. to operate them well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9259B-99C8-458B-9D17-6393F2B6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05" y="4069086"/>
            <a:ext cx="2604795" cy="26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0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Input Devices…continue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5" y="1560802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4. Light Pen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9212" y="2138786"/>
            <a:ext cx="8915400" cy="275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It is wand-like looking device which can directly be moved over the device’s screen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It is light sensitive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8367A-CCE0-4434-A2B4-023273E52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69" y="3819771"/>
            <a:ext cx="3932471" cy="26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Input Devices…continue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5" y="1560802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5. Microphone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9212" y="2138786"/>
            <a:ext cx="8915400" cy="275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Using a microphone, sound can be stored in a device in its digital form 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It converts sound into electrical signal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To record or reproduce a sound created using a microphone, it needs to be connected with an amplifier</a:t>
            </a:r>
          </a:p>
        </p:txBody>
      </p:sp>
    </p:spTree>
    <p:extLst>
      <p:ext uri="{BB962C8B-B14F-4D97-AF65-F5344CB8AC3E}">
        <p14:creationId xmlns:p14="http://schemas.microsoft.com/office/powerpoint/2010/main" val="408742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E5D-6707-40B5-9DF1-162D478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Input Devices…continue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E7497D-B3CB-4814-BDFE-DC1AB35DB760}"/>
              </a:ext>
            </a:extLst>
          </p:cNvPr>
          <p:cNvSpPr txBox="1">
            <a:spLocks/>
          </p:cNvSpPr>
          <p:nvPr/>
        </p:nvSpPr>
        <p:spPr>
          <a:xfrm>
            <a:off x="2592925" y="1560802"/>
            <a:ext cx="8911687" cy="68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6. Scanner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56871-9D04-456C-82B6-2A838D7C06B1}"/>
              </a:ext>
            </a:extLst>
          </p:cNvPr>
          <p:cNvSpPr txBox="1">
            <a:spLocks/>
          </p:cNvSpPr>
          <p:nvPr/>
        </p:nvSpPr>
        <p:spPr>
          <a:xfrm>
            <a:off x="2589212" y="2138786"/>
            <a:ext cx="8915400" cy="138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This device can scan images or text and convert it into a digital signal</a:t>
            </a:r>
          </a:p>
          <a:p>
            <a:r>
              <a:rPr lang="en-US" sz="1800" dirty="0">
                <a:solidFill>
                  <a:srgbClr val="000000"/>
                </a:solidFill>
                <a:latin typeface="Yu Gothic UI" panose="020B0500000000000000" pitchFamily="34" charset="-128"/>
              </a:rPr>
              <a:t>When we place any piece of document on a scanner, it converts it into a digital signal and displays it on the computer screen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85F76-9CBF-4D4A-8E03-8A62C585D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09" y="3526971"/>
            <a:ext cx="4378856" cy="31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271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</TotalTime>
  <Words>1148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Yu Gothic UI</vt:lpstr>
      <vt:lpstr>Arial</vt:lpstr>
      <vt:lpstr>Calibri</vt:lpstr>
      <vt:lpstr>Cambria</vt:lpstr>
      <vt:lpstr>Wingdings 3</vt:lpstr>
      <vt:lpstr>Wisp</vt:lpstr>
      <vt:lpstr>Computing Fundamentals</vt:lpstr>
      <vt:lpstr>What are Input/Output Devices?</vt:lpstr>
      <vt:lpstr>What are Input/Output Devices?...Continue</vt:lpstr>
      <vt:lpstr>List of Input Devices</vt:lpstr>
      <vt:lpstr>List of Input Devices…continue</vt:lpstr>
      <vt:lpstr>List of Input Devices…continue</vt:lpstr>
      <vt:lpstr>List of Input Devices…continue</vt:lpstr>
      <vt:lpstr>List of Input Devices…continue</vt:lpstr>
      <vt:lpstr>List of Input Devices…continue</vt:lpstr>
      <vt:lpstr>List of Input Devices…continue</vt:lpstr>
      <vt:lpstr>List of Output Devices</vt:lpstr>
      <vt:lpstr>List of Output Devices… Continue</vt:lpstr>
      <vt:lpstr>List of Output Devices…continue</vt:lpstr>
      <vt:lpstr>List of Output Devices…continue</vt:lpstr>
      <vt:lpstr>List of Output Devices…continue</vt:lpstr>
      <vt:lpstr>List of Output Devices…continue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Maher</cp:lastModifiedBy>
  <cp:revision>60</cp:revision>
  <dcterms:created xsi:type="dcterms:W3CDTF">2021-01-15T14:30:59Z</dcterms:created>
  <dcterms:modified xsi:type="dcterms:W3CDTF">2021-01-31T19:30:54Z</dcterms:modified>
</cp:coreProperties>
</file>